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79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7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8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50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7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7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2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6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8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physics.stackexchange.com/questions/239185/how-does-making-pyramid-hologram-projectors-using-smartphones-wor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DCDED499-E976-57AC-2F1B-E806283A0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0150" r="6" b="7247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4583" y="686020"/>
            <a:ext cx="5859787" cy="274298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4th Year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4583" y="3602038"/>
            <a:ext cx="5859787" cy="2569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14/12/2022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C00249160-KingaPestka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87D413-7BAA-462C-B2E4-D3E7F1B8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2E2750-B9DE-455A-B750-2FAFF87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A77A1618-AFD3-49E5-A4AC-89FA51FA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76DC57-ED9C-40FB-A897-CDD7D622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B714E6-B071-4696-ACD5-A9A96F92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A303CB3D-0086-4A58-BDAE-F18B143EE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8AB02D57-74BD-4B38-94E0-EF2F291E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2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Group 26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2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4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5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66AD8-E73C-907D-5118-E47A3C98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327743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Idea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635EB-878C-754D-B4BC-BDC7D954F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40481"/>
            <a:ext cx="3277432" cy="2347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What, Why, How –hologram ,resin, light projection</a:t>
            </a:r>
          </a:p>
        </p:txBody>
      </p:sp>
      <p:pic>
        <p:nvPicPr>
          <p:cNvPr id="4" name="Picture 4" descr="A picture containing indoor, computer, computer, screen&#10;&#10;Description automatically generated">
            <a:extLst>
              <a:ext uri="{FF2B5EF4-FFF2-40B4-BE49-F238E27FC236}">
                <a16:creationId xmlns:a16="http://schemas.microsoft.com/office/drawing/2014/main" id="{CE302C55-DE1A-0FF5-B391-DEBDC4E296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223" r="15625" b="-1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F4339-253A-064A-3165-A3FB4091B1A5}"/>
              </a:ext>
            </a:extLst>
          </p:cNvPr>
          <p:cNvSpPr txBox="1"/>
          <p:nvPr/>
        </p:nvSpPr>
        <p:spPr>
          <a:xfrm>
            <a:off x="9779160" y="6657945"/>
            <a:ext cx="2412840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167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Color Fill">
            <a:extLst>
              <a:ext uri="{FF2B5EF4-FFF2-40B4-BE49-F238E27FC236}">
                <a16:creationId xmlns:a16="http://schemas.microsoft.com/office/drawing/2014/main" id="{BA44E6CA-03F3-47EA-A9F3-5C0674E28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0" name="Group 42">
            <a:extLst>
              <a:ext uri="{FF2B5EF4-FFF2-40B4-BE49-F238E27FC236}">
                <a16:creationId xmlns:a16="http://schemas.microsoft.com/office/drawing/2014/main" id="{7516233E-6C92-47C8-9F0A-E570C9FDA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97848" y="0"/>
            <a:ext cx="5994152" cy="6156325"/>
            <a:chOff x="6197848" y="0"/>
            <a:chExt cx="5994152" cy="615632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50E6AF-0FCA-4A91-8338-DF87DF34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00754" y="4192619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91" name="Freeform: Shape 44">
              <a:extLst>
                <a:ext uri="{FF2B5EF4-FFF2-40B4-BE49-F238E27FC236}">
                  <a16:creationId xmlns:a16="http://schemas.microsoft.com/office/drawing/2014/main" id="{256346CD-A06C-44E0-A21A-3120B180D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23894" y="4150937"/>
              <a:ext cx="668106" cy="2005388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374278-29B8-4425-B152-0EBFE00A2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97848" y="0"/>
              <a:ext cx="2491155" cy="447578"/>
            </a:xfrm>
            <a:custGeom>
              <a:avLst/>
              <a:gdLst>
                <a:gd name="connsiteX0" fmla="*/ 0 w 2491155"/>
                <a:gd name="connsiteY0" fmla="*/ 0 h 447578"/>
                <a:gd name="connsiteX1" fmla="*/ 2491155 w 2491155"/>
                <a:gd name="connsiteY1" fmla="*/ 0 h 447578"/>
                <a:gd name="connsiteX2" fmla="*/ 2352215 w 2491155"/>
                <a:gd name="connsiteY2" fmla="*/ 127796 h 447578"/>
                <a:gd name="connsiteX3" fmla="*/ 1444289 w 2491155"/>
                <a:gd name="connsiteY3" fmla="*/ 447578 h 447578"/>
                <a:gd name="connsiteX4" fmla="*/ 0 w 2491155"/>
                <a:gd name="connsiteY4" fmla="*/ 447578 h 44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155" h="447578">
                  <a:moveTo>
                    <a:pt x="0" y="0"/>
                  </a:moveTo>
                  <a:lnTo>
                    <a:pt x="2491155" y="0"/>
                  </a:lnTo>
                  <a:lnTo>
                    <a:pt x="2352215" y="127796"/>
                  </a:lnTo>
                  <a:cubicBezTo>
                    <a:pt x="2103830" y="327840"/>
                    <a:pt x="1788045" y="447578"/>
                    <a:pt x="1444289" y="447578"/>
                  </a:cubicBezTo>
                  <a:lnTo>
                    <a:pt x="0" y="44757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Oval 46">
              <a:extLst>
                <a:ext uri="{FF2B5EF4-FFF2-40B4-BE49-F238E27FC236}">
                  <a16:creationId xmlns:a16="http://schemas.microsoft.com/office/drawing/2014/main" id="{7D4F305B-DC6A-494C-80DB-F134A9FD4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07847" y="4224520"/>
              <a:ext cx="138785" cy="13937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</p:grpSp>
      <p:sp>
        <p:nvSpPr>
          <p:cNvPr id="93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852EB-E422-A3DD-7005-1AF5302E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58952"/>
            <a:ext cx="514285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Idea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508F-A4FF-14CF-3C58-3CCD0E1C2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286000"/>
            <a:ext cx="5142850" cy="3870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What, Why, How - Rain / modifying images + Shaders, using </a:t>
            </a:r>
            <a:r>
              <a:rPr lang="en-US" dirty="0" err="1"/>
              <a:t>Webgl</a:t>
            </a:r>
            <a:r>
              <a:rPr lang="en-US" dirty="0"/>
              <a:t> and Three.js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A6E565F-7A5E-55E4-E2BD-BFA8E92A8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40" r="18309" b="-2"/>
          <a:stretch/>
        </p:blipFill>
        <p:spPr>
          <a:xfrm>
            <a:off x="6259697" y="817546"/>
            <a:ext cx="3229521" cy="3229521"/>
          </a:xfrm>
          <a:custGeom>
            <a:avLst/>
            <a:gdLst/>
            <a:ahLst/>
            <a:cxnLst/>
            <a:rect l="l" t="t" r="r" b="b"/>
            <a:pathLst>
              <a:path w="4290498" h="4290498">
                <a:moveTo>
                  <a:pt x="0" y="0"/>
                </a:moveTo>
                <a:lnTo>
                  <a:pt x="2142098" y="0"/>
                </a:lnTo>
                <a:cubicBezTo>
                  <a:pt x="3328639" y="0"/>
                  <a:pt x="4290498" y="961859"/>
                  <a:pt x="4290498" y="2148400"/>
                </a:cubicBezTo>
                <a:lnTo>
                  <a:pt x="4290498" y="4290498"/>
                </a:lnTo>
                <a:lnTo>
                  <a:pt x="2148400" y="4290498"/>
                </a:lnTo>
                <a:cubicBezTo>
                  <a:pt x="961859" y="4290498"/>
                  <a:pt x="0" y="3328639"/>
                  <a:pt x="0" y="2142098"/>
                </a:cubicBezTo>
                <a:close/>
              </a:path>
            </a:pathLst>
          </a:cu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AC90373-1FE8-87F9-8653-492BF3D5D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51" r="4497" b="-3"/>
          <a:stretch/>
        </p:blipFill>
        <p:spPr>
          <a:xfrm>
            <a:off x="9704726" y="1711272"/>
            <a:ext cx="2335795" cy="2335795"/>
          </a:xfrm>
          <a:custGeom>
            <a:avLst/>
            <a:gdLst/>
            <a:ahLst/>
            <a:cxnLst/>
            <a:rect l="l" t="t" r="r" b="b"/>
            <a:pathLst>
              <a:path w="2335795" h="2335795">
                <a:moveTo>
                  <a:pt x="1169613" y="0"/>
                </a:moveTo>
                <a:lnTo>
                  <a:pt x="2335795" y="0"/>
                </a:lnTo>
                <a:lnTo>
                  <a:pt x="2335795" y="1166183"/>
                </a:lnTo>
                <a:cubicBezTo>
                  <a:pt x="2335795" y="1812150"/>
                  <a:pt x="1812148" y="2335795"/>
                  <a:pt x="1166182" y="2335795"/>
                </a:cubicBezTo>
                <a:lnTo>
                  <a:pt x="0" y="2335795"/>
                </a:lnTo>
                <a:lnTo>
                  <a:pt x="0" y="1169614"/>
                </a:lnTo>
                <a:cubicBezTo>
                  <a:pt x="0" y="523647"/>
                  <a:pt x="523646" y="0"/>
                  <a:pt x="1169613" y="0"/>
                </a:cubicBezTo>
                <a:close/>
              </a:path>
            </a:pathLst>
          </a:custGeom>
        </p:spPr>
      </p:pic>
      <p:pic>
        <p:nvPicPr>
          <p:cNvPr id="5" name="Picture 5" descr="A picture containing text, invertebrate, lizard&#10;&#10;Description automatically generated">
            <a:extLst>
              <a:ext uri="{FF2B5EF4-FFF2-40B4-BE49-F238E27FC236}">
                <a16:creationId xmlns:a16="http://schemas.microsoft.com/office/drawing/2014/main" id="{D53A7BF3-9D4F-9C0A-F059-49254F1A02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64" r="24731" b="-2"/>
          <a:stretch/>
        </p:blipFill>
        <p:spPr>
          <a:xfrm>
            <a:off x="6322333" y="4219133"/>
            <a:ext cx="3166885" cy="2638867"/>
          </a:xfrm>
          <a:custGeom>
            <a:avLst/>
            <a:gdLst/>
            <a:ahLst/>
            <a:cxnLst/>
            <a:rect l="l" t="t" r="r" b="b"/>
            <a:pathLst>
              <a:path w="3120919" h="2638867">
                <a:moveTo>
                  <a:pt x="1562751" y="0"/>
                </a:moveTo>
                <a:lnTo>
                  <a:pt x="3120919" y="0"/>
                </a:lnTo>
                <a:lnTo>
                  <a:pt x="3120919" y="1558168"/>
                </a:lnTo>
                <a:cubicBezTo>
                  <a:pt x="3120919" y="1935771"/>
                  <a:pt x="2987000" y="2282092"/>
                  <a:pt x="2764066" y="2552227"/>
                </a:cubicBezTo>
                <a:lnTo>
                  <a:pt x="2685322" y="2638867"/>
                </a:lnTo>
                <a:lnTo>
                  <a:pt x="0" y="2638867"/>
                </a:lnTo>
                <a:lnTo>
                  <a:pt x="0" y="1562752"/>
                </a:lnTo>
                <a:cubicBezTo>
                  <a:pt x="0" y="699659"/>
                  <a:pt x="699658" y="0"/>
                  <a:pt x="156275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015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386D-D1AE-C953-F1EF-424D459C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Builds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1B14AF-F0F5-5842-BBDC-F613DD2FF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498" y="2085936"/>
            <a:ext cx="6029334" cy="2737731"/>
          </a:xfrm>
        </p:spPr>
      </p:pic>
      <p:pic>
        <p:nvPicPr>
          <p:cNvPr id="5" name="Picture 5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1928272A-103D-2B74-E847-547F239F7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49586" y="1628423"/>
            <a:ext cx="2743200" cy="3657600"/>
          </a:xfrm>
          <a:prstGeom prst="rect">
            <a:avLst/>
          </a:prstGeom>
        </p:spPr>
      </p:pic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282EC56-EA39-3260-7848-0FFCFE05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437" y="4919595"/>
            <a:ext cx="3147718" cy="1609623"/>
          </a:xfrm>
          <a:prstGeom prst="rect">
            <a:avLst/>
          </a:prstGeom>
        </p:spPr>
      </p:pic>
      <p:pic>
        <p:nvPicPr>
          <p:cNvPr id="7" name="Picture 7" descr="A picture containing mammal, sitting, rodent&#10;&#10;Description automatically generated">
            <a:extLst>
              <a:ext uri="{FF2B5EF4-FFF2-40B4-BE49-F238E27FC236}">
                <a16:creationId xmlns:a16="http://schemas.microsoft.com/office/drawing/2014/main" id="{08246913-437F-C11B-C968-818DA13AD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919" y="2998140"/>
            <a:ext cx="918163" cy="9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Graphic 9">
            <a:extLst>
              <a:ext uri="{FF2B5EF4-FFF2-40B4-BE49-F238E27FC236}">
                <a16:creationId xmlns:a16="http://schemas.microsoft.com/office/drawing/2014/main" id="{B376114D-DF3F-4973-9C12-1FD883B0F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6623" y="1"/>
            <a:ext cx="6905281" cy="68364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Texture">
            <a:extLst>
              <a:ext uri="{FF2B5EF4-FFF2-40B4-BE49-F238E27FC236}">
                <a16:creationId xmlns:a16="http://schemas.microsoft.com/office/drawing/2014/main" id="{A2DA4B7E-007C-4FFC-9BCB-D225ADDF2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1D82C-6FB5-618D-344D-49ADFC57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3982781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Idea 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D575A7-502D-2AE5-FF71-FF80E91B8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1"/>
            <a:ext cx="3982781" cy="3870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What , Why, How – 3d model placed on platform or plane, preferably a building or object,</a:t>
            </a:r>
          </a:p>
          <a:p>
            <a:pPr marL="0" indent="0">
              <a:buNone/>
            </a:pPr>
            <a:r>
              <a:rPr lang="en-US" dirty="0"/>
              <a:t>Interactive(moveable and zoomable)</a:t>
            </a:r>
          </a:p>
          <a:p>
            <a:pPr marL="0" indent="0">
              <a:buNone/>
            </a:pPr>
            <a:r>
              <a:rPr lang="en-US" dirty="0"/>
              <a:t>Using </a:t>
            </a:r>
            <a:r>
              <a:rPr lang="en-US" dirty="0" err="1"/>
              <a:t>webgl</a:t>
            </a:r>
            <a:r>
              <a:rPr lang="en-US" dirty="0"/>
              <a:t>, three.js and </a:t>
            </a:r>
            <a:r>
              <a:rPr lang="en-US" dirty="0" err="1"/>
              <a:t>blender+maya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C180E2E-34F5-A719-D881-BD268B90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51" y="813970"/>
            <a:ext cx="2727141" cy="2191394"/>
          </a:xfrm>
          <a:prstGeom prst="rect">
            <a:avLst/>
          </a:prstGeom>
        </p:spPr>
      </p:pic>
      <p:pic>
        <p:nvPicPr>
          <p:cNvPr id="7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0AE63133-0DA3-AA4D-115F-05C49D7F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158" y="814082"/>
            <a:ext cx="2915288" cy="2191170"/>
          </a:xfrm>
          <a:prstGeom prst="rect">
            <a:avLst/>
          </a:prstGeom>
        </p:spPr>
      </p:pic>
      <p:pic>
        <p:nvPicPr>
          <p:cNvPr id="4" name="Picture 4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54CD4BF2-2910-FBAA-73AF-C6BBBF567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747" y="3093087"/>
            <a:ext cx="3018770" cy="211614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BA1BDB-E9C6-BF0D-7411-2A69BF04A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454" y="3082876"/>
            <a:ext cx="3046992" cy="21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9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E0B005-3A6C-4076-8E1F-2B5BD849E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498" y="0"/>
            <a:ext cx="6757148" cy="6124292"/>
            <a:chOff x="5211498" y="0"/>
            <a:chExt cx="6757148" cy="612429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869FEED-311F-48C0-8F6C-71BF05762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96379" y="2615848"/>
              <a:ext cx="472267" cy="472267"/>
            </a:xfrm>
            <a:prstGeom prst="ellipse">
              <a:avLst/>
            </a:pr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87B16E-CB45-4D7F-9B3F-640971A37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51227" y="5773615"/>
              <a:ext cx="256132" cy="256132"/>
            </a:xfrm>
            <a:prstGeom prst="ellipse">
              <a:avLst/>
            </a:pr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2C1895-7F97-49FB-8D96-1945BFC99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42" y="0"/>
              <a:ext cx="3499900" cy="2960417"/>
            </a:xfrm>
            <a:custGeom>
              <a:avLst/>
              <a:gdLst>
                <a:gd name="connsiteX0" fmla="*/ 489498 w 3499900"/>
                <a:gd name="connsiteY0" fmla="*/ 0 h 2960417"/>
                <a:gd name="connsiteX1" fmla="*/ 3499900 w 3499900"/>
                <a:gd name="connsiteY1" fmla="*/ 0 h 2960417"/>
                <a:gd name="connsiteX2" fmla="*/ 3499900 w 3499900"/>
                <a:gd name="connsiteY2" fmla="*/ 1207897 h 2960417"/>
                <a:gd name="connsiteX3" fmla="*/ 1747380 w 3499900"/>
                <a:gd name="connsiteY3" fmla="*/ 2960417 h 2960417"/>
                <a:gd name="connsiteX4" fmla="*/ 0 w 3499900"/>
                <a:gd name="connsiteY4" fmla="*/ 2960417 h 2960417"/>
                <a:gd name="connsiteX5" fmla="*/ 0 w 3499900"/>
                <a:gd name="connsiteY5" fmla="*/ 1213037 h 2960417"/>
                <a:gd name="connsiteX6" fmla="*/ 400187 w 3499900"/>
                <a:gd name="connsiteY6" fmla="*/ 98267 h 296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9900" h="2960417">
                  <a:moveTo>
                    <a:pt x="489498" y="0"/>
                  </a:moveTo>
                  <a:lnTo>
                    <a:pt x="3499900" y="0"/>
                  </a:lnTo>
                  <a:lnTo>
                    <a:pt x="3499900" y="1207897"/>
                  </a:lnTo>
                  <a:cubicBezTo>
                    <a:pt x="3499900" y="2175797"/>
                    <a:pt x="2715280" y="2960417"/>
                    <a:pt x="1747380" y="2960417"/>
                  </a:cubicBezTo>
                  <a:lnTo>
                    <a:pt x="0" y="2960417"/>
                  </a:lnTo>
                  <a:lnTo>
                    <a:pt x="0" y="1213037"/>
                  </a:lnTo>
                  <a:cubicBezTo>
                    <a:pt x="0" y="789581"/>
                    <a:pt x="150181" y="401205"/>
                    <a:pt x="400187" y="98267"/>
                  </a:cubicBez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Graphic 9">
              <a:extLst>
                <a:ext uri="{FF2B5EF4-FFF2-40B4-BE49-F238E27FC236}">
                  <a16:creationId xmlns:a16="http://schemas.microsoft.com/office/drawing/2014/main" id="{47D245A8-03DA-4D26-B290-75096D58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11498" y="3088115"/>
              <a:ext cx="3036177" cy="3036177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6868E-2625-B94E-7761-6746EF30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3982781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Dollhouse/scene in 3d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3956744-DAB0-F2E9-5D97-16C578B6A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3982781" cy="3887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3d interactive model</a:t>
            </a:r>
          </a:p>
          <a:p>
            <a:r>
              <a:rPr lang="en-US" dirty="0"/>
              <a:t>Animated?</a:t>
            </a:r>
          </a:p>
        </p:txBody>
      </p:sp>
      <p:pic>
        <p:nvPicPr>
          <p:cNvPr id="6" name="Picture 6" descr="A picture containing wall, indoor, shelf, furniture&#10;&#10;Description automatically generated">
            <a:extLst>
              <a:ext uri="{FF2B5EF4-FFF2-40B4-BE49-F238E27FC236}">
                <a16:creationId xmlns:a16="http://schemas.microsoft.com/office/drawing/2014/main" id="{DCBD0DD1-A145-81C4-4192-81B5D1FF4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3" r="-2" b="-2"/>
          <a:stretch/>
        </p:blipFill>
        <p:spPr>
          <a:xfrm>
            <a:off x="4648412" y="10"/>
            <a:ext cx="3614486" cy="2960406"/>
          </a:xfrm>
          <a:custGeom>
            <a:avLst/>
            <a:gdLst/>
            <a:ahLst/>
            <a:cxnLst/>
            <a:rect l="l" t="t" r="r" b="b"/>
            <a:pathLst>
              <a:path w="3499900" h="2866566">
                <a:moveTo>
                  <a:pt x="0" y="0"/>
                </a:moveTo>
                <a:lnTo>
                  <a:pt x="3095700" y="0"/>
                </a:lnTo>
                <a:lnTo>
                  <a:pt x="3099713" y="4416"/>
                </a:lnTo>
                <a:cubicBezTo>
                  <a:pt x="3349719" y="307354"/>
                  <a:pt x="3499900" y="695730"/>
                  <a:pt x="3499900" y="1119186"/>
                </a:cubicBezTo>
                <a:lnTo>
                  <a:pt x="3499900" y="2866566"/>
                </a:lnTo>
                <a:lnTo>
                  <a:pt x="1752520" y="2866566"/>
                </a:lnTo>
                <a:cubicBezTo>
                  <a:pt x="784620" y="2866566"/>
                  <a:pt x="0" y="2081946"/>
                  <a:pt x="0" y="1114046"/>
                </a:cubicBezTo>
                <a:close/>
              </a:path>
            </a:pathLst>
          </a:custGeom>
        </p:spPr>
      </p:pic>
      <p:pic>
        <p:nvPicPr>
          <p:cNvPr id="4" name="Picture 4" descr="A picture containing wall, shelf, indoor, different&#10;&#10;Description automatically generated">
            <a:extLst>
              <a:ext uri="{FF2B5EF4-FFF2-40B4-BE49-F238E27FC236}">
                <a16:creationId xmlns:a16="http://schemas.microsoft.com/office/drawing/2014/main" id="{FC37E839-3D9F-347E-4474-CFB29C60F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3" r="6" b="3828"/>
          <a:stretch/>
        </p:blipFill>
        <p:spPr>
          <a:xfrm>
            <a:off x="8654433" y="10"/>
            <a:ext cx="2981025" cy="2720886"/>
          </a:xfrm>
          <a:custGeom>
            <a:avLst/>
            <a:gdLst/>
            <a:ahLst/>
            <a:cxnLst/>
            <a:rect l="l" t="t" r="r" b="b"/>
            <a:pathLst>
              <a:path w="2981025" h="2720896">
                <a:moveTo>
                  <a:pt x="651328" y="0"/>
                </a:moveTo>
                <a:lnTo>
                  <a:pt x="2981025" y="0"/>
                </a:lnTo>
                <a:lnTo>
                  <a:pt x="2981025" y="1228194"/>
                </a:lnTo>
                <a:cubicBezTo>
                  <a:pt x="2981025" y="2052599"/>
                  <a:pt x="2312728" y="2720896"/>
                  <a:pt x="1488323" y="2720896"/>
                </a:cubicBezTo>
                <a:lnTo>
                  <a:pt x="0" y="2720896"/>
                </a:lnTo>
                <a:lnTo>
                  <a:pt x="0" y="1232572"/>
                </a:lnTo>
                <a:cubicBezTo>
                  <a:pt x="0" y="781726"/>
                  <a:pt x="199869" y="377566"/>
                  <a:pt x="515836" y="103866"/>
                </a:cubicBezTo>
                <a:close/>
              </a:path>
            </a:pathLst>
          </a:custGeom>
        </p:spPr>
      </p:pic>
      <p:pic>
        <p:nvPicPr>
          <p:cNvPr id="7" name="Picture 7" descr="A picture containing text, painted&#10;&#10;Description automatically generated">
            <a:extLst>
              <a:ext uri="{FF2B5EF4-FFF2-40B4-BE49-F238E27FC236}">
                <a16:creationId xmlns:a16="http://schemas.microsoft.com/office/drawing/2014/main" id="{C3093E36-0493-592F-DAA2-12642F3D4F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7" b="2421"/>
          <a:stretch/>
        </p:blipFill>
        <p:spPr>
          <a:xfrm>
            <a:off x="5425387" y="3285633"/>
            <a:ext cx="2641141" cy="2641141"/>
          </a:xfrm>
          <a:custGeom>
            <a:avLst/>
            <a:gdLst/>
            <a:ahLst/>
            <a:cxnLst/>
            <a:rect l="l" t="t" r="r" b="b"/>
            <a:pathLst>
              <a:path w="1946957" h="1946957">
                <a:moveTo>
                  <a:pt x="974908" y="0"/>
                </a:moveTo>
                <a:lnTo>
                  <a:pt x="1946957" y="0"/>
                </a:lnTo>
                <a:lnTo>
                  <a:pt x="1946957" y="972049"/>
                </a:lnTo>
                <a:cubicBezTo>
                  <a:pt x="1946957" y="1510482"/>
                  <a:pt x="1510481" y="1946957"/>
                  <a:pt x="972049" y="1946957"/>
                </a:cubicBezTo>
                <a:lnTo>
                  <a:pt x="0" y="1946957"/>
                </a:lnTo>
                <a:lnTo>
                  <a:pt x="0" y="974909"/>
                </a:lnTo>
                <a:cubicBezTo>
                  <a:pt x="0" y="436476"/>
                  <a:pt x="436475" y="0"/>
                  <a:pt x="974908" y="0"/>
                </a:cubicBezTo>
                <a:close/>
              </a:path>
            </a:pathLst>
          </a:custGeom>
        </p:spPr>
      </p:pic>
      <p:pic>
        <p:nvPicPr>
          <p:cNvPr id="5" name="Picture 5" descr="A picture containing sky, toy, square&#10;&#10;Description automatically generated">
            <a:extLst>
              <a:ext uri="{FF2B5EF4-FFF2-40B4-BE49-F238E27FC236}">
                <a16:creationId xmlns:a16="http://schemas.microsoft.com/office/drawing/2014/main" id="{608D3E77-9075-1A0F-4F8A-6F1A3DCD3E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" b="2253"/>
          <a:stretch/>
        </p:blipFill>
        <p:spPr>
          <a:xfrm>
            <a:off x="8403330" y="3069331"/>
            <a:ext cx="3788670" cy="3788669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903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1DBA-0FD4-CBFA-CBDD-55B9C40A0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layout</a:t>
            </a:r>
          </a:p>
        </p:txBody>
      </p:sp>
      <p:pic>
        <p:nvPicPr>
          <p:cNvPr id="4" name="Picture 4" descr="Engineering drawing&#10;&#10;Description automatically generated">
            <a:extLst>
              <a:ext uri="{FF2B5EF4-FFF2-40B4-BE49-F238E27FC236}">
                <a16:creationId xmlns:a16="http://schemas.microsoft.com/office/drawing/2014/main" id="{221BCF3E-D333-A37C-09E2-10C9694CF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709580" y="1635750"/>
            <a:ext cx="2984573" cy="3986176"/>
          </a:xfr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1BD4547-F3D9-5454-15C1-B1D4B4F9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719696" y="1632510"/>
            <a:ext cx="2968977" cy="4006905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41240DC9-E1E2-34EF-C230-B84DE4EBD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583113" y="1760937"/>
            <a:ext cx="2978384" cy="37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7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8C57-4983-3B63-C24E-FBD1D7BC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5" y="-375560"/>
            <a:ext cx="7685037" cy="1325563"/>
          </a:xfrm>
        </p:spPr>
        <p:txBody>
          <a:bodyPr/>
          <a:lstStyle/>
          <a:p>
            <a:r>
              <a:rPr lang="en-US" dirty="0"/>
              <a:t>What I am working on</a:t>
            </a:r>
          </a:p>
        </p:txBody>
      </p:sp>
      <p:pic>
        <p:nvPicPr>
          <p:cNvPr id="4" name="dollhouse_demo">
            <a:hlinkClick r:id="" action="ppaction://media"/>
            <a:extLst>
              <a:ext uri="{FF2B5EF4-FFF2-40B4-BE49-F238E27FC236}">
                <a16:creationId xmlns:a16="http://schemas.microsoft.com/office/drawing/2014/main" id="{3D85991F-332C-118E-23A2-86D49FC3DE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4341" y="950003"/>
            <a:ext cx="9863317" cy="5547981"/>
          </a:xfrm>
        </p:spPr>
      </p:pic>
    </p:spTree>
    <p:extLst>
      <p:ext uri="{BB962C8B-B14F-4D97-AF65-F5344CB8AC3E}">
        <p14:creationId xmlns:p14="http://schemas.microsoft.com/office/powerpoint/2010/main" val="187862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DD77-C7A7-C5E2-5964-332B90C5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left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DEB3-66C5-2B21-1C6F-C9EE68A72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 Model in Maya/Blender/Both</a:t>
            </a:r>
          </a:p>
          <a:p>
            <a:r>
              <a:rPr lang="en-US" dirty="0"/>
              <a:t>Responsive </a:t>
            </a:r>
          </a:p>
          <a:p>
            <a:r>
              <a:rPr lang="en-US" dirty="0"/>
              <a:t>Work on code related errors + find solutions for problems like loading multiple models at once</a:t>
            </a:r>
          </a:p>
          <a:p>
            <a:r>
              <a:rPr lang="en-US" dirty="0"/>
              <a:t>Edit interaction to perhaps zoom into specific areas rather than an assigned particular point on map/plane</a:t>
            </a:r>
          </a:p>
          <a:p>
            <a:r>
              <a:rPr lang="en-US" dirty="0"/>
              <a:t>Figure out issues related to textures</a:t>
            </a:r>
          </a:p>
          <a:p>
            <a:r>
              <a:rPr lang="en-US" dirty="0"/>
              <a:t>File formatting issues (relates to textures too)</a:t>
            </a:r>
          </a:p>
          <a:p>
            <a:r>
              <a:rPr lang="en-US" dirty="0"/>
              <a:t>A lot left to do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26779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4E2"/>
      </a:lt2>
      <a:accent1>
        <a:srgbClr val="3B93B1"/>
      </a:accent1>
      <a:accent2>
        <a:srgbClr val="46B4A2"/>
      </a:accent2>
      <a:accent3>
        <a:srgbClr val="4D74C3"/>
      </a:accent3>
      <a:accent4>
        <a:srgbClr val="B13B58"/>
      </a:accent4>
      <a:accent5>
        <a:srgbClr val="C3614D"/>
      </a:accent5>
      <a:accent6>
        <a:srgbClr val="B1813B"/>
      </a:accent6>
      <a:hlink>
        <a:srgbClr val="BF603F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178</Words>
  <Application>Microsoft Office PowerPoint</Application>
  <PresentationFormat>Widescreen</PresentationFormat>
  <Paragraphs>26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Nova</vt:lpstr>
      <vt:lpstr>TropicVTI</vt:lpstr>
      <vt:lpstr>4th Year Project</vt:lpstr>
      <vt:lpstr>Idea 1</vt:lpstr>
      <vt:lpstr>Idea 2</vt:lpstr>
      <vt:lpstr>Breaking Builds</vt:lpstr>
      <vt:lpstr>Idea 3</vt:lpstr>
      <vt:lpstr>Dollhouse/scene in 3d</vt:lpstr>
      <vt:lpstr>Idea of layout</vt:lpstr>
      <vt:lpstr>What I am working on</vt:lpstr>
      <vt:lpstr>What is left 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kinga</dc:creator>
  <cp:lastModifiedBy>(Student) - Kinga Pestka</cp:lastModifiedBy>
  <cp:revision>149</cp:revision>
  <dcterms:created xsi:type="dcterms:W3CDTF">2022-12-13T20:45:35Z</dcterms:created>
  <dcterms:modified xsi:type="dcterms:W3CDTF">2022-12-13T21:51:03Z</dcterms:modified>
</cp:coreProperties>
</file>